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3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7624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7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81000" y="1844675"/>
            <a:ext cx="2247265" cy="640080"/>
          </a:xfrm>
          <a:custGeom>
            <a:avLst/>
            <a:gdLst/>
            <a:ahLst/>
            <a:cxnLst/>
            <a:rect l="l" t="t" r="r" b="b"/>
            <a:pathLst>
              <a:path w="2247265" h="640080">
                <a:moveTo>
                  <a:pt x="0" y="0"/>
                </a:moveTo>
                <a:lnTo>
                  <a:pt x="2246782" y="0"/>
                </a:lnTo>
                <a:lnTo>
                  <a:pt x="2246782" y="639838"/>
                </a:lnTo>
                <a:lnTo>
                  <a:pt x="0" y="639838"/>
                </a:lnTo>
                <a:lnTo>
                  <a:pt x="0" y="0"/>
                </a:lnTo>
                <a:close/>
              </a:path>
            </a:pathLst>
          </a:custGeom>
          <a:solidFill>
            <a:srgbClr val="B3C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627782" y="1844675"/>
            <a:ext cx="6135370" cy="640080"/>
          </a:xfrm>
          <a:custGeom>
            <a:avLst/>
            <a:gdLst/>
            <a:ahLst/>
            <a:cxnLst/>
            <a:rect l="l" t="t" r="r" b="b"/>
            <a:pathLst>
              <a:path w="6135370" h="640080">
                <a:moveTo>
                  <a:pt x="0" y="0"/>
                </a:moveTo>
                <a:lnTo>
                  <a:pt x="6135217" y="0"/>
                </a:lnTo>
                <a:lnTo>
                  <a:pt x="6135217" y="639838"/>
                </a:lnTo>
                <a:lnTo>
                  <a:pt x="0" y="639838"/>
                </a:lnTo>
                <a:lnTo>
                  <a:pt x="0" y="0"/>
                </a:lnTo>
                <a:close/>
              </a:path>
            </a:pathLst>
          </a:custGeom>
          <a:solidFill>
            <a:srgbClr val="B3C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81000" y="2484513"/>
            <a:ext cx="2247265" cy="313690"/>
          </a:xfrm>
          <a:custGeom>
            <a:avLst/>
            <a:gdLst/>
            <a:ahLst/>
            <a:cxnLst/>
            <a:rect l="l" t="t" r="r" b="b"/>
            <a:pathLst>
              <a:path w="2247265" h="313689">
                <a:moveTo>
                  <a:pt x="0" y="0"/>
                </a:moveTo>
                <a:lnTo>
                  <a:pt x="2246782" y="0"/>
                </a:lnTo>
                <a:lnTo>
                  <a:pt x="2246782" y="313677"/>
                </a:lnTo>
                <a:lnTo>
                  <a:pt x="0" y="313677"/>
                </a:lnTo>
                <a:lnTo>
                  <a:pt x="0" y="0"/>
                </a:lnTo>
                <a:close/>
              </a:path>
            </a:pathLst>
          </a:custGeom>
          <a:solidFill>
            <a:srgbClr val="C8E2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627782" y="2484513"/>
            <a:ext cx="6135370" cy="313690"/>
          </a:xfrm>
          <a:custGeom>
            <a:avLst/>
            <a:gdLst/>
            <a:ahLst/>
            <a:cxnLst/>
            <a:rect l="l" t="t" r="r" b="b"/>
            <a:pathLst>
              <a:path w="6135370" h="313689">
                <a:moveTo>
                  <a:pt x="0" y="0"/>
                </a:moveTo>
                <a:lnTo>
                  <a:pt x="6135217" y="0"/>
                </a:lnTo>
                <a:lnTo>
                  <a:pt x="6135217" y="313677"/>
                </a:lnTo>
                <a:lnTo>
                  <a:pt x="0" y="313677"/>
                </a:lnTo>
                <a:lnTo>
                  <a:pt x="0" y="0"/>
                </a:lnTo>
                <a:close/>
              </a:path>
            </a:pathLst>
          </a:custGeom>
          <a:solidFill>
            <a:srgbClr val="C8E2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381000" y="2798191"/>
            <a:ext cx="2247265" cy="694690"/>
          </a:xfrm>
          <a:custGeom>
            <a:avLst/>
            <a:gdLst/>
            <a:ahLst/>
            <a:cxnLst/>
            <a:rect l="l" t="t" r="r" b="b"/>
            <a:pathLst>
              <a:path w="2247265" h="694689">
                <a:moveTo>
                  <a:pt x="0" y="0"/>
                </a:moveTo>
                <a:lnTo>
                  <a:pt x="2246782" y="0"/>
                </a:lnTo>
                <a:lnTo>
                  <a:pt x="2246782" y="694397"/>
                </a:lnTo>
                <a:lnTo>
                  <a:pt x="0" y="694397"/>
                </a:lnTo>
                <a:lnTo>
                  <a:pt x="0" y="0"/>
                </a:lnTo>
                <a:close/>
              </a:path>
            </a:pathLst>
          </a:custGeom>
          <a:solidFill>
            <a:srgbClr val="D0DD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2627782" y="2798191"/>
            <a:ext cx="6135370" cy="694690"/>
          </a:xfrm>
          <a:custGeom>
            <a:avLst/>
            <a:gdLst/>
            <a:ahLst/>
            <a:cxnLst/>
            <a:rect l="l" t="t" r="r" b="b"/>
            <a:pathLst>
              <a:path w="6135370" h="694689">
                <a:moveTo>
                  <a:pt x="0" y="0"/>
                </a:moveTo>
                <a:lnTo>
                  <a:pt x="6135217" y="0"/>
                </a:lnTo>
                <a:lnTo>
                  <a:pt x="6135217" y="694397"/>
                </a:lnTo>
                <a:lnTo>
                  <a:pt x="0" y="694397"/>
                </a:lnTo>
                <a:lnTo>
                  <a:pt x="0" y="0"/>
                </a:lnTo>
                <a:close/>
              </a:path>
            </a:pathLst>
          </a:custGeom>
          <a:solidFill>
            <a:srgbClr val="D0DD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381000" y="3492576"/>
            <a:ext cx="2247265" cy="379730"/>
          </a:xfrm>
          <a:custGeom>
            <a:avLst/>
            <a:gdLst/>
            <a:ahLst/>
            <a:cxnLst/>
            <a:rect l="l" t="t" r="r" b="b"/>
            <a:pathLst>
              <a:path w="2247265" h="379729">
                <a:moveTo>
                  <a:pt x="0" y="0"/>
                </a:moveTo>
                <a:lnTo>
                  <a:pt x="2246782" y="0"/>
                </a:lnTo>
                <a:lnTo>
                  <a:pt x="2246782" y="379387"/>
                </a:lnTo>
                <a:lnTo>
                  <a:pt x="0" y="379387"/>
                </a:lnTo>
                <a:lnTo>
                  <a:pt x="0" y="0"/>
                </a:lnTo>
                <a:close/>
              </a:path>
            </a:pathLst>
          </a:custGeom>
          <a:solidFill>
            <a:srgbClr val="C8E2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2627782" y="3492576"/>
            <a:ext cx="6135370" cy="379730"/>
          </a:xfrm>
          <a:custGeom>
            <a:avLst/>
            <a:gdLst/>
            <a:ahLst/>
            <a:cxnLst/>
            <a:rect l="l" t="t" r="r" b="b"/>
            <a:pathLst>
              <a:path w="6135370" h="379729">
                <a:moveTo>
                  <a:pt x="0" y="0"/>
                </a:moveTo>
                <a:lnTo>
                  <a:pt x="6135217" y="0"/>
                </a:lnTo>
                <a:lnTo>
                  <a:pt x="6135217" y="379387"/>
                </a:lnTo>
                <a:lnTo>
                  <a:pt x="0" y="379387"/>
                </a:lnTo>
                <a:lnTo>
                  <a:pt x="0" y="0"/>
                </a:lnTo>
                <a:close/>
              </a:path>
            </a:pathLst>
          </a:custGeom>
          <a:solidFill>
            <a:srgbClr val="C8E2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381000" y="3871976"/>
            <a:ext cx="2247265" cy="1852930"/>
          </a:xfrm>
          <a:custGeom>
            <a:avLst/>
            <a:gdLst/>
            <a:ahLst/>
            <a:cxnLst/>
            <a:rect l="l" t="t" r="r" b="b"/>
            <a:pathLst>
              <a:path w="2247265" h="1852929">
                <a:moveTo>
                  <a:pt x="0" y="0"/>
                </a:moveTo>
                <a:lnTo>
                  <a:pt x="2246782" y="0"/>
                </a:lnTo>
                <a:lnTo>
                  <a:pt x="2246782" y="1852917"/>
                </a:lnTo>
                <a:lnTo>
                  <a:pt x="0" y="1852917"/>
                </a:lnTo>
                <a:lnTo>
                  <a:pt x="0" y="0"/>
                </a:lnTo>
                <a:close/>
              </a:path>
            </a:pathLst>
          </a:custGeom>
          <a:solidFill>
            <a:srgbClr val="D0DD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2627782" y="3871976"/>
            <a:ext cx="6135370" cy="1852930"/>
          </a:xfrm>
          <a:custGeom>
            <a:avLst/>
            <a:gdLst/>
            <a:ahLst/>
            <a:cxnLst/>
            <a:rect l="l" t="t" r="r" b="b"/>
            <a:pathLst>
              <a:path w="6135370" h="1852929">
                <a:moveTo>
                  <a:pt x="0" y="0"/>
                </a:moveTo>
                <a:lnTo>
                  <a:pt x="6135217" y="0"/>
                </a:lnTo>
                <a:lnTo>
                  <a:pt x="6135217" y="1852917"/>
                </a:lnTo>
                <a:lnTo>
                  <a:pt x="0" y="1852917"/>
                </a:lnTo>
                <a:lnTo>
                  <a:pt x="0" y="0"/>
                </a:lnTo>
                <a:close/>
              </a:path>
            </a:pathLst>
          </a:custGeom>
          <a:solidFill>
            <a:srgbClr val="D0DD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381000" y="5724893"/>
            <a:ext cx="2247265" cy="376555"/>
          </a:xfrm>
          <a:custGeom>
            <a:avLst/>
            <a:gdLst/>
            <a:ahLst/>
            <a:cxnLst/>
            <a:rect l="l" t="t" r="r" b="b"/>
            <a:pathLst>
              <a:path w="2247265" h="376554">
                <a:moveTo>
                  <a:pt x="0" y="0"/>
                </a:moveTo>
                <a:lnTo>
                  <a:pt x="2246782" y="0"/>
                </a:lnTo>
                <a:lnTo>
                  <a:pt x="2246782" y="376199"/>
                </a:lnTo>
                <a:lnTo>
                  <a:pt x="0" y="376199"/>
                </a:lnTo>
                <a:lnTo>
                  <a:pt x="0" y="0"/>
                </a:lnTo>
                <a:close/>
              </a:path>
            </a:pathLst>
          </a:custGeom>
          <a:solidFill>
            <a:srgbClr val="D0DD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2627782" y="5724893"/>
            <a:ext cx="6135370" cy="376555"/>
          </a:xfrm>
          <a:custGeom>
            <a:avLst/>
            <a:gdLst/>
            <a:ahLst/>
            <a:cxnLst/>
            <a:rect l="l" t="t" r="r" b="b"/>
            <a:pathLst>
              <a:path w="6135370" h="376554">
                <a:moveTo>
                  <a:pt x="0" y="0"/>
                </a:moveTo>
                <a:lnTo>
                  <a:pt x="6135217" y="0"/>
                </a:lnTo>
                <a:lnTo>
                  <a:pt x="6135217" y="376199"/>
                </a:lnTo>
                <a:lnTo>
                  <a:pt x="0" y="376199"/>
                </a:lnTo>
                <a:lnTo>
                  <a:pt x="0" y="0"/>
                </a:lnTo>
                <a:close/>
              </a:path>
            </a:pathLst>
          </a:custGeom>
          <a:solidFill>
            <a:srgbClr val="D0DD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381000" y="6101079"/>
            <a:ext cx="2247265" cy="731520"/>
          </a:xfrm>
          <a:custGeom>
            <a:avLst/>
            <a:gdLst/>
            <a:ahLst/>
            <a:cxnLst/>
            <a:rect l="l" t="t" r="r" b="b"/>
            <a:pathLst>
              <a:path w="2247265" h="731520">
                <a:moveTo>
                  <a:pt x="0" y="0"/>
                </a:moveTo>
                <a:lnTo>
                  <a:pt x="2246782" y="0"/>
                </a:lnTo>
                <a:lnTo>
                  <a:pt x="2246782" y="731520"/>
                </a:lnTo>
                <a:lnTo>
                  <a:pt x="0" y="731520"/>
                </a:lnTo>
                <a:lnTo>
                  <a:pt x="0" y="0"/>
                </a:lnTo>
                <a:close/>
              </a:path>
            </a:pathLst>
          </a:custGeom>
          <a:solidFill>
            <a:srgbClr val="D0DD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2627782" y="6101079"/>
            <a:ext cx="6135370" cy="731520"/>
          </a:xfrm>
          <a:custGeom>
            <a:avLst/>
            <a:gdLst/>
            <a:ahLst/>
            <a:cxnLst/>
            <a:rect l="l" t="t" r="r" b="b"/>
            <a:pathLst>
              <a:path w="6135370" h="731520">
                <a:moveTo>
                  <a:pt x="0" y="0"/>
                </a:moveTo>
                <a:lnTo>
                  <a:pt x="6135217" y="0"/>
                </a:lnTo>
                <a:lnTo>
                  <a:pt x="6135217" y="731520"/>
                </a:lnTo>
                <a:lnTo>
                  <a:pt x="0" y="731520"/>
                </a:lnTo>
                <a:lnTo>
                  <a:pt x="0" y="0"/>
                </a:lnTo>
                <a:close/>
              </a:path>
            </a:pathLst>
          </a:custGeom>
          <a:solidFill>
            <a:srgbClr val="D0DD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2627783" y="1838325"/>
            <a:ext cx="0" cy="5000625"/>
          </a:xfrm>
          <a:custGeom>
            <a:avLst/>
            <a:gdLst/>
            <a:ahLst/>
            <a:cxnLst/>
            <a:rect l="l" t="t" r="r" b="b"/>
            <a:pathLst>
              <a:path h="5000625">
                <a:moveTo>
                  <a:pt x="0" y="0"/>
                </a:moveTo>
                <a:lnTo>
                  <a:pt x="0" y="5000625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374650" y="2484515"/>
            <a:ext cx="8394700" cy="0"/>
          </a:xfrm>
          <a:custGeom>
            <a:avLst/>
            <a:gdLst/>
            <a:ahLst/>
            <a:cxnLst/>
            <a:rect l="l" t="t" r="r" b="b"/>
            <a:pathLst>
              <a:path w="8394700">
                <a:moveTo>
                  <a:pt x="0" y="0"/>
                </a:moveTo>
                <a:lnTo>
                  <a:pt x="83947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374650" y="2798188"/>
            <a:ext cx="8394700" cy="0"/>
          </a:xfrm>
          <a:custGeom>
            <a:avLst/>
            <a:gdLst/>
            <a:ahLst/>
            <a:cxnLst/>
            <a:rect l="l" t="t" r="r" b="b"/>
            <a:pathLst>
              <a:path w="8394700">
                <a:moveTo>
                  <a:pt x="0" y="0"/>
                </a:moveTo>
                <a:lnTo>
                  <a:pt x="83947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374650" y="3492579"/>
            <a:ext cx="8394700" cy="0"/>
          </a:xfrm>
          <a:custGeom>
            <a:avLst/>
            <a:gdLst/>
            <a:ahLst/>
            <a:cxnLst/>
            <a:rect l="l" t="t" r="r" b="b"/>
            <a:pathLst>
              <a:path w="8394700">
                <a:moveTo>
                  <a:pt x="0" y="0"/>
                </a:moveTo>
                <a:lnTo>
                  <a:pt x="83947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374650" y="3871969"/>
            <a:ext cx="8394700" cy="0"/>
          </a:xfrm>
          <a:custGeom>
            <a:avLst/>
            <a:gdLst/>
            <a:ahLst/>
            <a:cxnLst/>
            <a:rect l="l" t="t" r="r" b="b"/>
            <a:pathLst>
              <a:path w="8394700">
                <a:moveTo>
                  <a:pt x="0" y="0"/>
                </a:moveTo>
                <a:lnTo>
                  <a:pt x="83947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374650" y="5724889"/>
            <a:ext cx="8394700" cy="0"/>
          </a:xfrm>
          <a:custGeom>
            <a:avLst/>
            <a:gdLst/>
            <a:ahLst/>
            <a:cxnLst/>
            <a:rect l="l" t="t" r="r" b="b"/>
            <a:pathLst>
              <a:path w="8394700">
                <a:moveTo>
                  <a:pt x="0" y="0"/>
                </a:moveTo>
                <a:lnTo>
                  <a:pt x="83947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374650" y="6101084"/>
            <a:ext cx="8394700" cy="0"/>
          </a:xfrm>
          <a:custGeom>
            <a:avLst/>
            <a:gdLst/>
            <a:ahLst/>
            <a:cxnLst/>
            <a:rect l="l" t="t" r="r" b="b"/>
            <a:pathLst>
              <a:path w="8394700">
                <a:moveTo>
                  <a:pt x="0" y="0"/>
                </a:moveTo>
                <a:lnTo>
                  <a:pt x="83947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381000" y="1838325"/>
            <a:ext cx="0" cy="5000625"/>
          </a:xfrm>
          <a:custGeom>
            <a:avLst/>
            <a:gdLst/>
            <a:ahLst/>
            <a:cxnLst/>
            <a:rect l="l" t="t" r="r" b="b"/>
            <a:pathLst>
              <a:path h="5000625">
                <a:moveTo>
                  <a:pt x="0" y="0"/>
                </a:moveTo>
                <a:lnTo>
                  <a:pt x="0" y="5000625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8763000" y="1838325"/>
            <a:ext cx="0" cy="5000625"/>
          </a:xfrm>
          <a:custGeom>
            <a:avLst/>
            <a:gdLst/>
            <a:ahLst/>
            <a:cxnLst/>
            <a:rect l="l" t="t" r="r" b="b"/>
            <a:pathLst>
              <a:path h="5000625">
                <a:moveTo>
                  <a:pt x="0" y="0"/>
                </a:moveTo>
                <a:lnTo>
                  <a:pt x="0" y="5000625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374650" y="1844675"/>
            <a:ext cx="8394700" cy="0"/>
          </a:xfrm>
          <a:custGeom>
            <a:avLst/>
            <a:gdLst/>
            <a:ahLst/>
            <a:cxnLst/>
            <a:rect l="l" t="t" r="r" b="b"/>
            <a:pathLst>
              <a:path w="8394700">
                <a:moveTo>
                  <a:pt x="0" y="0"/>
                </a:moveTo>
                <a:lnTo>
                  <a:pt x="83947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374650" y="6832601"/>
            <a:ext cx="8394700" cy="0"/>
          </a:xfrm>
          <a:custGeom>
            <a:avLst/>
            <a:gdLst/>
            <a:ahLst/>
            <a:cxnLst/>
            <a:rect l="l" t="t" r="r" b="b"/>
            <a:pathLst>
              <a:path w="8394700">
                <a:moveTo>
                  <a:pt x="0" y="0"/>
                </a:moveTo>
                <a:lnTo>
                  <a:pt x="83947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359663" y="1830323"/>
            <a:ext cx="1237487" cy="40385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200" y="274319"/>
            <a:ext cx="8229599" cy="10972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599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7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2626028" y="2546519"/>
            <a:ext cx="613993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P</a:t>
            </a:r>
            <a:r>
              <a:rPr sz="15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a</a:t>
            </a:r>
            <a:r>
              <a:rPr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r</a:t>
            </a:r>
            <a:r>
              <a:rPr sz="15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a</a:t>
            </a:r>
            <a:r>
              <a:rPr sz="1500" b="1" spc="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g</a:t>
            </a:r>
            <a:r>
              <a:rPr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r</a:t>
            </a:r>
            <a:r>
              <a:rPr sz="15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a</a:t>
            </a:r>
            <a:r>
              <a:rPr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fo</a:t>
            </a:r>
            <a:r>
              <a:rPr sz="1500" b="1" spc="-3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5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11</a:t>
            </a:r>
            <a:r>
              <a:rPr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.</a:t>
            </a:r>
            <a:r>
              <a:rPr sz="15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2</a:t>
            </a:r>
            <a:r>
              <a:rPr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.6</a:t>
            </a:r>
            <a:r>
              <a:rPr sz="15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500" b="1" spc="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d</a:t>
            </a:r>
            <a:r>
              <a:rPr sz="15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l</a:t>
            </a:r>
            <a:r>
              <a:rPr sz="15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R</a:t>
            </a:r>
            <a:r>
              <a:rPr sz="15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500" b="1" spc="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g</a:t>
            </a:r>
            <a:r>
              <a:rPr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.</a:t>
            </a:r>
            <a:r>
              <a:rPr sz="15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U</a:t>
            </a:r>
            <a:r>
              <a:rPr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500" b="1" spc="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n.</a:t>
            </a:r>
            <a:r>
              <a:rPr sz="15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1998</a:t>
            </a:r>
            <a:r>
              <a:rPr sz="1500" b="1" spc="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/</a:t>
            </a:r>
            <a:r>
              <a:rPr sz="15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201</a:t>
            </a:r>
            <a:r>
              <a:rPr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5</a:t>
            </a:r>
            <a:r>
              <a:rPr sz="1500" b="1" spc="-2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d</a:t>
            </a:r>
            <a:r>
              <a:rPr sz="15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l</a:t>
            </a:r>
            <a:r>
              <a:rPr sz="15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05</a:t>
            </a:r>
            <a:r>
              <a:rPr sz="1500" b="1" spc="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/</a:t>
            </a:r>
            <a:r>
              <a:rPr sz="15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11</a:t>
            </a:r>
            <a:r>
              <a:rPr sz="1500" b="1" spc="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/</a:t>
            </a:r>
            <a:r>
              <a:rPr sz="15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201</a:t>
            </a:r>
            <a:r>
              <a:rPr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5</a:t>
            </a:r>
            <a:r>
              <a:rPr lang="it-IT"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e </a:t>
            </a:r>
            <a:r>
              <a:rPr lang="it-IT" sz="1500" b="1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ss.mm.ii</a:t>
            </a:r>
            <a:r>
              <a:rPr lang="it-IT"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.</a:t>
            </a:r>
            <a:endParaRPr sz="1500" dirty="0">
              <a:latin typeface="Roboto" pitchFamily="2" charset="0"/>
              <a:ea typeface="Roboto" pitchFamily="2" charset="0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682740" y="2869114"/>
            <a:ext cx="5977736" cy="272895"/>
          </a:xfrm>
          <a:prstGeom prst="rect">
            <a:avLst/>
          </a:prstGeom>
          <a:effectLst/>
        </p:spPr>
        <p:txBody>
          <a:bodyPr vert="horz" wrap="square" lIns="0" tIns="0" rIns="0" bIns="0" rtlCol="0">
            <a:spAutoFit/>
          </a:bodyPr>
          <a:lstStyle/>
          <a:p>
            <a:pPr marL="12700" marR="5080" indent="553085">
              <a:lnSpc>
                <a:spcPct val="120000"/>
              </a:lnSpc>
            </a:pPr>
            <a:r>
              <a:rPr lang="it-IT"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Iniziale : </a:t>
            </a:r>
            <a:r>
              <a:rPr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3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h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f</a:t>
            </a:r>
            <a:r>
              <a:rPr sz="1600" b="1" spc="-5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o</a:t>
            </a:r>
            <a:r>
              <a:rPr sz="1600" b="1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rm</a:t>
            </a:r>
            <a:r>
              <a:rPr sz="1600" b="1" spc="-5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a</a:t>
            </a:r>
            <a:r>
              <a:rPr sz="1600" b="1" spc="5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z</a:t>
            </a:r>
            <a:r>
              <a:rPr sz="1600" b="1" spc="-5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io</a:t>
            </a:r>
            <a:r>
              <a:rPr sz="1600" b="1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ne</a:t>
            </a:r>
            <a:r>
              <a:rPr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t</a:t>
            </a:r>
            <a:r>
              <a:rPr sz="1600" b="1" spc="-10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600" b="1" spc="-5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o</a:t>
            </a:r>
            <a:r>
              <a:rPr sz="1600" b="1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r</a:t>
            </a:r>
            <a:r>
              <a:rPr sz="1600" b="1" spc="-5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</a:t>
            </a:r>
            <a:r>
              <a:rPr sz="1600" b="1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ca</a:t>
            </a:r>
            <a:r>
              <a:rPr lang="it-IT"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+ Cybersecurity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459739" y="3554584"/>
            <a:ext cx="2179826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it-IT" sz="1600" b="1" dirty="0">
                <a:solidFill>
                  <a:srgbClr val="004782"/>
                </a:solidFill>
                <a:latin typeface="Roboto" pitchFamily="2" charset="0"/>
                <a:ea typeface="Roboto" pitchFamily="2" charset="0"/>
                <a:cs typeface="Tahoma"/>
              </a:rPr>
              <a:t>Modalità di erogazione</a:t>
            </a:r>
            <a:endParaRPr sz="1600" dirty="0">
              <a:latin typeface="Roboto" pitchFamily="2" charset="0"/>
              <a:ea typeface="Roboto" pitchFamily="2" charset="0"/>
              <a:cs typeface="Tahom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706523" y="3554584"/>
            <a:ext cx="6059441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2265" algn="ctr">
              <a:lnSpc>
                <a:spcPct val="100000"/>
              </a:lnSpc>
            </a:pPr>
            <a:r>
              <a:rPr lang="it-IT"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in presenza, presso sale Training </a:t>
            </a:r>
            <a:r>
              <a:rPr lang="it-IT" sz="1600" b="1" spc="-5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Ge.S.A.C</a:t>
            </a:r>
            <a:r>
              <a:rPr lang="it-IT"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.</a:t>
            </a:r>
            <a:endParaRPr sz="1600" dirty="0">
              <a:latin typeface="Roboto" pitchFamily="2" charset="0"/>
              <a:ea typeface="Roboto" pitchFamily="2" charset="0"/>
              <a:cs typeface="Tahoma"/>
            </a:endParaRPr>
          </a:p>
          <a:p>
            <a:pPr>
              <a:lnSpc>
                <a:spcPct val="100000"/>
              </a:lnSpc>
              <a:spcBef>
                <a:spcPts val="42"/>
              </a:spcBef>
            </a:pPr>
            <a:endParaRPr sz="1600" dirty="0">
              <a:latin typeface="Roboto" pitchFamily="2" charset="0"/>
              <a:ea typeface="Roboto" pitchFamily="2" charset="0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114799" y="5790370"/>
            <a:ext cx="3657600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s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trutt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o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re </a:t>
            </a:r>
            <a:r>
              <a:rPr sz="1600" b="1" spc="-5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C</a:t>
            </a:r>
            <a:r>
              <a:rPr sz="1600" b="1" spc="-10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600" b="1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rt</a:t>
            </a:r>
            <a:r>
              <a:rPr sz="1600" b="1" spc="-5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</a:t>
            </a:r>
            <a:r>
              <a:rPr sz="1600" b="1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f</a:t>
            </a:r>
            <a:r>
              <a:rPr sz="1600" b="1" spc="-5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</a:t>
            </a:r>
            <a:r>
              <a:rPr sz="1600" b="1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c</a:t>
            </a:r>
            <a:r>
              <a:rPr sz="1600" b="1" spc="-5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a</a:t>
            </a:r>
            <a:r>
              <a:rPr sz="1600" b="1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to</a:t>
            </a:r>
            <a:r>
              <a:rPr sz="1600" b="1" spc="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lang="it-IT" sz="1600" b="1" spc="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Security 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NA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C</a:t>
            </a:r>
            <a:endParaRPr sz="1600" dirty="0">
              <a:latin typeface="Roboto" pitchFamily="2" charset="0"/>
              <a:ea typeface="Roboto" pitchFamily="2" charset="0"/>
              <a:cs typeface="Tahom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795650" y="6119336"/>
            <a:ext cx="5830570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600" b="1" spc="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D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is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p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o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n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b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ili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tà</a:t>
            </a:r>
            <a:r>
              <a:rPr sz="1600" b="1" spc="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a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pr</a:t>
            </a:r>
            <a:r>
              <a:rPr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v</a:t>
            </a:r>
            <a:r>
              <a:rPr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d</a:t>
            </a:r>
            <a:r>
              <a:rPr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re 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s</a:t>
            </a:r>
            <a:r>
              <a:rPr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ssio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ni</a:t>
            </a:r>
            <a:r>
              <a:rPr sz="1600" b="1" spc="2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a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d</a:t>
            </a:r>
            <a:r>
              <a:rPr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h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o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c 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n</a:t>
            </a:r>
            <a:r>
              <a:rPr sz="1600" b="1" spc="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al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tre d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a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te</a:t>
            </a:r>
            <a:r>
              <a:rPr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endParaRPr lang="it-IT" sz="1600" b="1" spc="-10" dirty="0">
              <a:solidFill>
                <a:srgbClr val="005192"/>
              </a:solidFill>
              <a:latin typeface="Roboto" pitchFamily="2" charset="0"/>
              <a:ea typeface="Roboto" pitchFamily="2" charset="0"/>
              <a:cs typeface="Tahoma"/>
            </a:endParaRPr>
          </a:p>
          <a:p>
            <a:pPr marL="12700" marR="5080" algn="ctr">
              <a:lnSpc>
                <a:spcPct val="100000"/>
              </a:lnSpc>
            </a:pPr>
            <a:r>
              <a:rPr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600" b="1" spc="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/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o</a:t>
            </a:r>
            <a:r>
              <a:rPr sz="1600" b="1" spc="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pr</a:t>
            </a:r>
            <a:r>
              <a:rPr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ss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o 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s</a:t>
            </a:r>
            <a:r>
              <a:rPr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di</a:t>
            </a:r>
            <a:r>
              <a:rPr sz="1600" b="1" spc="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nd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c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a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te</a:t>
            </a:r>
            <a:r>
              <a:rPr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d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a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l</a:t>
            </a:r>
            <a:r>
              <a:rPr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c</a:t>
            </a:r>
            <a:r>
              <a:rPr sz="1600" b="1" spc="-5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o</a:t>
            </a:r>
            <a:r>
              <a:rPr sz="1600" b="1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mm</a:t>
            </a:r>
            <a:r>
              <a:rPr sz="1600" b="1" spc="-5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</a:t>
            </a:r>
            <a:r>
              <a:rPr sz="1600" b="1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tt</a:t>
            </a:r>
            <a:r>
              <a:rPr sz="1600" b="1" spc="-10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600" b="1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nte</a:t>
            </a:r>
            <a:endParaRPr lang="it-IT" sz="1600" b="1" spc="-10" dirty="0">
              <a:solidFill>
                <a:srgbClr val="005192"/>
              </a:solidFill>
              <a:latin typeface="Roboto" pitchFamily="2" charset="0"/>
              <a:ea typeface="Roboto" pitchFamily="2" charset="0"/>
              <a:cs typeface="Tahoma"/>
            </a:endParaRPr>
          </a:p>
          <a:p>
            <a:pPr marL="12700" marR="5080" algn="ctr">
              <a:lnSpc>
                <a:spcPct val="100000"/>
              </a:lnSpc>
            </a:pPr>
            <a:r>
              <a:rPr lang="it-IT"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P</a:t>
            </a:r>
            <a:r>
              <a:rPr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r</a:t>
            </a:r>
            <a:r>
              <a:rPr sz="1600" b="1" spc="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c</a:t>
            </a:r>
            <a:r>
              <a:rPr sz="1600" b="1" spc="-5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o</a:t>
            </a:r>
            <a:r>
              <a:rPr sz="1600" b="1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nt</a:t>
            </a:r>
            <a:r>
              <a:rPr sz="1600" b="1" spc="-5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a</a:t>
            </a:r>
            <a:r>
              <a:rPr sz="1600" b="1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tti</a:t>
            </a:r>
            <a:r>
              <a:rPr lang="it-IT"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: </a:t>
            </a:r>
            <a:r>
              <a:rPr sz="1600" b="1" i="1" u="sng" spc="-13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s</a:t>
            </a:r>
            <a:r>
              <a:rPr sz="1600" b="1" i="1" u="sng" spc="-34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3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600" b="1" i="1" u="sng" spc="-34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2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c</a:t>
            </a:r>
            <a:r>
              <a:rPr sz="1600" b="1" i="1" u="sng" spc="-33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5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u</a:t>
            </a:r>
            <a:r>
              <a:rPr sz="1600" b="1" i="1" u="sng" spc="-31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3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r</a:t>
            </a:r>
            <a:r>
              <a:rPr sz="1600" b="1" i="1" u="sng" spc="-32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2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</a:t>
            </a:r>
            <a:r>
              <a:rPr sz="1600" b="1" i="1" u="sng" spc="-33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4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t</a:t>
            </a:r>
            <a:r>
              <a:rPr sz="1600" b="1" i="1" u="sng" spc="-31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4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y</a:t>
            </a:r>
            <a:r>
              <a:rPr sz="1600" b="1" i="1" u="sng" spc="-32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4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t</a:t>
            </a:r>
            <a:r>
              <a:rPr sz="1600" b="1" i="1" u="sng" spc="-31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3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r</a:t>
            </a:r>
            <a:r>
              <a:rPr sz="1600" b="1" i="1" u="sng" spc="-32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4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a</a:t>
            </a:r>
            <a:r>
              <a:rPr sz="1600" b="1" i="1" u="sng" spc="-33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2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</a:t>
            </a:r>
            <a:r>
              <a:rPr sz="1600" b="1" i="1" u="sng" spc="-33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5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n</a:t>
            </a:r>
            <a:r>
              <a:rPr sz="1600" b="1" i="1" u="sng" spc="-31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2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</a:t>
            </a:r>
            <a:r>
              <a:rPr sz="1600" b="1" i="1" u="sng" spc="-33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5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n</a:t>
            </a:r>
            <a:r>
              <a:rPr sz="1600" b="1" i="1" u="sng" spc="-31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4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g</a:t>
            </a:r>
            <a:r>
              <a:rPr sz="1600" b="1" i="1" u="sng" spc="-32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5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@</a:t>
            </a:r>
            <a:r>
              <a:rPr sz="1600" b="1" i="1" u="sng" spc="-14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g</a:t>
            </a:r>
            <a:r>
              <a:rPr sz="1600" b="1" i="1" u="sng" spc="-32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3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600" b="1" i="1" u="sng" spc="-34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3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s</a:t>
            </a:r>
            <a:r>
              <a:rPr sz="1600" b="1" i="1" u="sng" spc="-34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4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a</a:t>
            </a:r>
            <a:r>
              <a:rPr sz="1600" b="1" i="1" u="sng" spc="-33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2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c</a:t>
            </a:r>
            <a:r>
              <a:rPr sz="1600" b="1" i="1" u="sng" spc="-33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2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.</a:t>
            </a:r>
            <a:r>
              <a:rPr sz="1600" b="1" i="1" u="sng" spc="-12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</a:t>
            </a:r>
            <a:r>
              <a:rPr sz="1600" b="1" i="1" u="sng" spc="-33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4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t</a:t>
            </a:r>
            <a:endParaRPr sz="1600" dirty="0">
              <a:latin typeface="Roboto" pitchFamily="2" charset="0"/>
              <a:ea typeface="Roboto" pitchFamily="2" charset="0"/>
              <a:cs typeface="Tahoma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200400" y="242892"/>
            <a:ext cx="2743199" cy="7863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00">
              <a:latin typeface="Roboto" pitchFamily="2" charset="0"/>
              <a:ea typeface="Roboto" pitchFamily="2" charset="0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148714" y="1120997"/>
            <a:ext cx="6846570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44880" marR="5080" indent="-932815" algn="ctr">
              <a:lnSpc>
                <a:spcPct val="100000"/>
              </a:lnSpc>
            </a:pPr>
            <a:r>
              <a:rPr sz="2000" b="1" spc="-1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Co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r</a:t>
            </a:r>
            <a:r>
              <a:rPr sz="2000" b="1" spc="-2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s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o</a:t>
            </a:r>
            <a:r>
              <a:rPr sz="2000" b="1" spc="2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di</a:t>
            </a:r>
            <a:r>
              <a:rPr sz="2000" b="1" spc="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f</a:t>
            </a:r>
            <a:r>
              <a:rPr sz="2000" b="1" spc="-1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o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rmaz</a:t>
            </a:r>
            <a:r>
              <a:rPr sz="2000" b="1" spc="-1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ion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2000" b="1" spc="3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per</a:t>
            </a:r>
            <a:r>
              <a:rPr sz="2000" b="1" spc="2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per</a:t>
            </a:r>
            <a:r>
              <a:rPr sz="2000" b="1" spc="-2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s</a:t>
            </a:r>
            <a:r>
              <a:rPr sz="2000" b="1" spc="-1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on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ale</a:t>
            </a:r>
            <a:r>
              <a:rPr sz="2000" b="1" spc="4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diver</a:t>
            </a:r>
            <a:r>
              <a:rPr sz="2000" b="1" spc="-2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s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o</a:t>
            </a:r>
            <a:r>
              <a:rPr sz="2000" b="1" spc="3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dai</a:t>
            </a:r>
            <a:r>
              <a:rPr sz="2000" b="1" spc="2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2000" b="1" spc="-10" dirty="0" err="1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pa</a:t>
            </a:r>
            <a:r>
              <a:rPr sz="2000" b="1" spc="-20" dirty="0" err="1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ss</a:t>
            </a:r>
            <a:r>
              <a:rPr sz="2000" b="1" spc="-10" dirty="0" err="1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eggeri</a:t>
            </a:r>
            <a:r>
              <a:rPr sz="2000" b="1" spc="4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endParaRPr lang="it-IT" sz="2000" b="1" spc="45" dirty="0">
              <a:solidFill>
                <a:srgbClr val="0070C0"/>
              </a:solidFill>
              <a:latin typeface="Roboto" pitchFamily="2" charset="0"/>
              <a:ea typeface="Roboto" pitchFamily="2" charset="0"/>
              <a:cs typeface="Tahoma"/>
            </a:endParaRPr>
          </a:p>
          <a:p>
            <a:pPr marL="944880" marR="5080" indent="-932815" algn="ctr">
              <a:lnSpc>
                <a:spcPct val="100000"/>
              </a:lnSpc>
            </a:pPr>
            <a:r>
              <a:rPr sz="2000" b="1" spc="-15" dirty="0" err="1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ch</a:t>
            </a:r>
            <a:r>
              <a:rPr sz="2000" b="1" spc="-10" dirty="0" err="1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2000" b="1" spc="2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de</a:t>
            </a:r>
            <a:r>
              <a:rPr sz="2000" b="1" spc="-1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v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e a</a:t>
            </a:r>
            <a:r>
              <a:rPr sz="2000" b="1" spc="-1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cc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edere</a:t>
            </a:r>
            <a:r>
              <a:rPr sz="2000" b="1" spc="4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2000" b="1" spc="-2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s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2000" b="1" spc="-2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n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za</a:t>
            </a:r>
            <a:r>
              <a:rPr sz="2000" b="1" spc="2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2000" b="1" spc="-2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s</a:t>
            </a:r>
            <a:r>
              <a:rPr sz="2000" b="1" spc="-1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co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r</a:t>
            </a:r>
            <a:r>
              <a:rPr sz="2000" b="1" spc="-1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t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a</a:t>
            </a:r>
            <a:r>
              <a:rPr sz="2000" b="1" spc="3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alle</a:t>
            </a:r>
            <a:r>
              <a:rPr sz="2000" b="1" spc="2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aree</a:t>
            </a:r>
            <a:r>
              <a:rPr sz="2000" b="1" spc="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2000" b="1" spc="-2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s</a:t>
            </a:r>
            <a:r>
              <a:rPr sz="2000" b="1" spc="-1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t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eril</a:t>
            </a:r>
            <a:r>
              <a:rPr sz="2000" b="1" spc="-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i</a:t>
            </a:r>
            <a:r>
              <a:rPr sz="2000" b="1" spc="4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2000" b="1" spc="-1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–</a:t>
            </a:r>
            <a:r>
              <a:rPr sz="2000" b="1" spc="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2000" b="1" spc="-1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Cat</a:t>
            </a:r>
            <a:r>
              <a:rPr sz="2000" b="1" spc="-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.</a:t>
            </a:r>
            <a:r>
              <a:rPr sz="2000" b="1" spc="1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2000" b="1" spc="-2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A</a:t>
            </a:r>
            <a:r>
              <a:rPr sz="2000" b="1" spc="-1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13</a:t>
            </a:r>
            <a:endParaRPr sz="2000" dirty="0">
              <a:solidFill>
                <a:srgbClr val="0070C0"/>
              </a:solidFill>
              <a:latin typeface="Roboto" pitchFamily="2" charset="0"/>
              <a:ea typeface="Roboto" pitchFamily="2" charset="0"/>
              <a:cs typeface="Tahoma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463366" y="566517"/>
            <a:ext cx="1261745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b="1" i="1" spc="-40" dirty="0">
                <a:solidFill>
                  <a:srgbClr val="00315A"/>
                </a:solidFill>
                <a:latin typeface="Roboto" pitchFamily="2" charset="0"/>
                <a:ea typeface="Roboto" pitchFamily="2" charset="0"/>
                <a:cs typeface="Arial"/>
              </a:rPr>
              <a:t>M</a:t>
            </a:r>
            <a:r>
              <a:rPr sz="1050" b="1" i="1" spc="-5" dirty="0">
                <a:solidFill>
                  <a:srgbClr val="00315A"/>
                </a:solidFill>
                <a:latin typeface="Roboto" pitchFamily="2" charset="0"/>
                <a:ea typeface="Roboto" pitchFamily="2" charset="0"/>
                <a:cs typeface="Arial"/>
              </a:rPr>
              <a:t>O</a:t>
            </a:r>
            <a:r>
              <a:rPr sz="1050" b="1" i="1" spc="-10" dirty="0">
                <a:solidFill>
                  <a:srgbClr val="00315A"/>
                </a:solidFill>
                <a:latin typeface="Roboto" pitchFamily="2" charset="0"/>
                <a:ea typeface="Roboto" pitchFamily="2" charset="0"/>
                <a:cs typeface="Arial"/>
              </a:rPr>
              <a:t>D</a:t>
            </a:r>
            <a:r>
              <a:rPr sz="1050" b="1" i="1" spc="30" dirty="0">
                <a:solidFill>
                  <a:srgbClr val="00315A"/>
                </a:solidFill>
                <a:latin typeface="Roboto" pitchFamily="2" charset="0"/>
                <a:ea typeface="Roboto" pitchFamily="2" charset="0"/>
                <a:cs typeface="Arial"/>
              </a:rPr>
              <a:t> </a:t>
            </a:r>
            <a:r>
              <a:rPr sz="1050" b="1" i="1" spc="-15" dirty="0">
                <a:solidFill>
                  <a:srgbClr val="00315A"/>
                </a:solidFill>
                <a:latin typeface="Roboto" pitchFamily="2" charset="0"/>
                <a:ea typeface="Roboto" pitchFamily="2" charset="0"/>
                <a:cs typeface="Arial"/>
              </a:rPr>
              <a:t>SE</a:t>
            </a:r>
            <a:r>
              <a:rPr sz="1050" b="1" i="1" spc="-10" dirty="0">
                <a:solidFill>
                  <a:srgbClr val="00315A"/>
                </a:solidFill>
                <a:latin typeface="Roboto" pitchFamily="2" charset="0"/>
                <a:ea typeface="Roboto" pitchFamily="2" charset="0"/>
                <a:cs typeface="Arial"/>
              </a:rPr>
              <a:t>C</a:t>
            </a:r>
            <a:r>
              <a:rPr sz="1050" b="1" i="1" spc="-5" dirty="0">
                <a:solidFill>
                  <a:srgbClr val="00315A"/>
                </a:solidFill>
                <a:latin typeface="Roboto" pitchFamily="2" charset="0"/>
                <a:ea typeface="Roboto" pitchFamily="2" charset="0"/>
                <a:cs typeface="Arial"/>
              </a:rPr>
              <a:t> </a:t>
            </a:r>
            <a:r>
              <a:rPr sz="1050" b="1" i="1" spc="-15" dirty="0">
                <a:solidFill>
                  <a:srgbClr val="00315A"/>
                </a:solidFill>
                <a:latin typeface="Roboto" pitchFamily="2" charset="0"/>
                <a:ea typeface="Roboto" pitchFamily="2" charset="0"/>
                <a:cs typeface="Arial"/>
              </a:rPr>
              <a:t>05</a:t>
            </a:r>
            <a:r>
              <a:rPr sz="1050" b="1" i="1" spc="-10" dirty="0">
                <a:solidFill>
                  <a:srgbClr val="00315A"/>
                </a:solidFill>
                <a:latin typeface="Roboto" pitchFamily="2" charset="0"/>
                <a:ea typeface="Roboto" pitchFamily="2" charset="0"/>
                <a:cs typeface="Arial"/>
              </a:rPr>
              <a:t>5</a:t>
            </a:r>
            <a:r>
              <a:rPr sz="1050" b="1" i="1" spc="-5" dirty="0">
                <a:solidFill>
                  <a:srgbClr val="00315A"/>
                </a:solidFill>
                <a:latin typeface="Roboto" pitchFamily="2" charset="0"/>
                <a:ea typeface="Roboto" pitchFamily="2" charset="0"/>
                <a:cs typeface="Arial"/>
              </a:rPr>
              <a:t> </a:t>
            </a:r>
            <a:r>
              <a:rPr sz="1050" b="1" i="1" spc="-10" dirty="0">
                <a:solidFill>
                  <a:srgbClr val="00315A"/>
                </a:solidFill>
                <a:latin typeface="Roboto" pitchFamily="2" charset="0"/>
                <a:ea typeface="Roboto" pitchFamily="2" charset="0"/>
                <a:cs typeface="Arial"/>
              </a:rPr>
              <a:t>rev.0</a:t>
            </a:r>
            <a:r>
              <a:rPr lang="it-IT" sz="1050" b="1" i="1" spc="-10" dirty="0">
                <a:solidFill>
                  <a:srgbClr val="00315A"/>
                </a:solidFill>
                <a:latin typeface="Roboto" pitchFamily="2" charset="0"/>
                <a:ea typeface="Roboto" pitchFamily="2" charset="0"/>
                <a:cs typeface="Arial"/>
              </a:rPr>
              <a:t>1</a:t>
            </a:r>
            <a:endParaRPr sz="1050" dirty="0">
              <a:latin typeface="Roboto" pitchFamily="2" charset="0"/>
              <a:ea typeface="Roboto" pitchFamily="2" charset="0"/>
              <a:cs typeface="Arial"/>
            </a:endParaRPr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1028" y="241215"/>
            <a:ext cx="1558743" cy="791231"/>
          </a:xfrm>
          <a:prstGeom prst="rect">
            <a:avLst/>
          </a:prstGeom>
        </p:spPr>
      </p:pic>
      <p:sp>
        <p:nvSpPr>
          <p:cNvPr id="3" name="object 13">
            <a:extLst>
              <a:ext uri="{FF2B5EF4-FFF2-40B4-BE49-F238E27FC236}">
                <a16:creationId xmlns:a16="http://schemas.microsoft.com/office/drawing/2014/main" id="{B4277156-DCE2-59F4-6D82-F9D149403A24}"/>
              </a:ext>
            </a:extLst>
          </p:cNvPr>
          <p:cNvSpPr txBox="1"/>
          <p:nvPr/>
        </p:nvSpPr>
        <p:spPr>
          <a:xfrm>
            <a:off x="446202" y="2515742"/>
            <a:ext cx="2179826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it-IT" sz="1600" b="1" dirty="0">
                <a:solidFill>
                  <a:srgbClr val="004782"/>
                </a:solidFill>
                <a:latin typeface="Roboto" pitchFamily="2" charset="0"/>
                <a:ea typeface="Roboto" pitchFamily="2" charset="0"/>
                <a:cs typeface="Tahoma"/>
              </a:rPr>
              <a:t>Riferimento Normativo</a:t>
            </a:r>
            <a:endParaRPr sz="1600" dirty="0">
              <a:latin typeface="Roboto" pitchFamily="2" charset="0"/>
              <a:ea typeface="Roboto" pitchFamily="2" charset="0"/>
              <a:cs typeface="Tahoma"/>
            </a:endParaRPr>
          </a:p>
        </p:txBody>
      </p:sp>
      <p:sp>
        <p:nvSpPr>
          <p:cNvPr id="5" name="object 13">
            <a:extLst>
              <a:ext uri="{FF2B5EF4-FFF2-40B4-BE49-F238E27FC236}">
                <a16:creationId xmlns:a16="http://schemas.microsoft.com/office/drawing/2014/main" id="{7D377CA3-701D-7C83-467E-00C32CD91F7B}"/>
              </a:ext>
            </a:extLst>
          </p:cNvPr>
          <p:cNvSpPr txBox="1"/>
          <p:nvPr/>
        </p:nvSpPr>
        <p:spPr>
          <a:xfrm>
            <a:off x="444943" y="3906524"/>
            <a:ext cx="2179826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it-IT" sz="1600" b="1" dirty="0">
                <a:solidFill>
                  <a:srgbClr val="004782"/>
                </a:solidFill>
                <a:latin typeface="Roboto" pitchFamily="2" charset="0"/>
                <a:ea typeface="Roboto" pitchFamily="2" charset="0"/>
                <a:cs typeface="Tahoma"/>
              </a:rPr>
              <a:t>Calendario Attività</a:t>
            </a:r>
            <a:endParaRPr sz="1600" dirty="0">
              <a:latin typeface="Roboto" pitchFamily="2" charset="0"/>
              <a:ea typeface="Roboto" pitchFamily="2" charset="0"/>
              <a:cs typeface="Tahoma"/>
            </a:endParaRPr>
          </a:p>
        </p:txBody>
      </p:sp>
      <p:sp>
        <p:nvSpPr>
          <p:cNvPr id="8" name="object 13">
            <a:extLst>
              <a:ext uri="{FF2B5EF4-FFF2-40B4-BE49-F238E27FC236}">
                <a16:creationId xmlns:a16="http://schemas.microsoft.com/office/drawing/2014/main" id="{F977B4F9-CFD6-1664-7771-816B2F16B50E}"/>
              </a:ext>
            </a:extLst>
          </p:cNvPr>
          <p:cNvSpPr txBox="1"/>
          <p:nvPr/>
        </p:nvSpPr>
        <p:spPr>
          <a:xfrm>
            <a:off x="450861" y="5767111"/>
            <a:ext cx="2179826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it-IT" sz="1600" b="1" dirty="0">
                <a:solidFill>
                  <a:srgbClr val="004782"/>
                </a:solidFill>
                <a:latin typeface="Roboto" pitchFamily="2" charset="0"/>
                <a:ea typeface="Roboto" pitchFamily="2" charset="0"/>
                <a:cs typeface="Tahoma"/>
              </a:rPr>
              <a:t>Personale Docente</a:t>
            </a:r>
            <a:endParaRPr sz="1600" dirty="0">
              <a:latin typeface="Roboto" pitchFamily="2" charset="0"/>
              <a:ea typeface="Roboto" pitchFamily="2" charset="0"/>
              <a:cs typeface="Tahoma"/>
            </a:endParaRPr>
          </a:p>
        </p:txBody>
      </p:sp>
      <p:sp>
        <p:nvSpPr>
          <p:cNvPr id="9" name="object 13">
            <a:extLst>
              <a:ext uri="{FF2B5EF4-FFF2-40B4-BE49-F238E27FC236}">
                <a16:creationId xmlns:a16="http://schemas.microsoft.com/office/drawing/2014/main" id="{EE7BE469-29D1-B6D8-6856-320FF79F4C7B}"/>
              </a:ext>
            </a:extLst>
          </p:cNvPr>
          <p:cNvSpPr txBox="1"/>
          <p:nvPr/>
        </p:nvSpPr>
        <p:spPr>
          <a:xfrm>
            <a:off x="444943" y="6119051"/>
            <a:ext cx="2179826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it-IT" sz="1600" b="1" dirty="0">
                <a:solidFill>
                  <a:srgbClr val="004782"/>
                </a:solidFill>
                <a:latin typeface="Roboto" pitchFamily="2" charset="0"/>
                <a:ea typeface="Roboto" pitchFamily="2" charset="0"/>
                <a:cs typeface="Tahoma"/>
              </a:rPr>
              <a:t>Note</a:t>
            </a:r>
            <a:endParaRPr sz="1600" dirty="0">
              <a:latin typeface="Roboto" pitchFamily="2" charset="0"/>
              <a:ea typeface="Roboto" pitchFamily="2" charset="0"/>
              <a:cs typeface="Tahoma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id="{AD22A9C9-E476-79FC-AFE8-E71855FD8FDE}"/>
              </a:ext>
            </a:extLst>
          </p:cNvPr>
          <p:cNvSpPr txBox="1"/>
          <p:nvPr/>
        </p:nvSpPr>
        <p:spPr>
          <a:xfrm>
            <a:off x="2747375" y="1873722"/>
            <a:ext cx="5977736" cy="568361"/>
          </a:xfrm>
          <a:prstGeom prst="rect">
            <a:avLst/>
          </a:prstGeom>
          <a:effectLst/>
        </p:spPr>
        <p:txBody>
          <a:bodyPr vert="horz" wrap="square" lIns="0" tIns="0" rIns="0" bIns="0" rtlCol="0">
            <a:spAutoFit/>
          </a:bodyPr>
          <a:lstStyle/>
          <a:p>
            <a:pPr marL="12700" marR="5080" indent="553085" algn="ctr">
              <a:lnSpc>
                <a:spcPct val="120000"/>
              </a:lnSpc>
            </a:pPr>
            <a:r>
              <a:rPr lang="it-IT"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Personale che necessita di tesserino aeroportuale per accedere alle aree sterili</a:t>
            </a:r>
            <a:endParaRPr sz="1600" b="1" dirty="0">
              <a:solidFill>
                <a:srgbClr val="005192"/>
              </a:solidFill>
              <a:latin typeface="Roboto" pitchFamily="2" charset="0"/>
              <a:ea typeface="Roboto" pitchFamily="2" charset="0"/>
              <a:cs typeface="Tahoma"/>
            </a:endParaRPr>
          </a:p>
        </p:txBody>
      </p:sp>
      <p:sp>
        <p:nvSpPr>
          <p:cNvPr id="16" name="object 11">
            <a:extLst>
              <a:ext uri="{FF2B5EF4-FFF2-40B4-BE49-F238E27FC236}">
                <a16:creationId xmlns:a16="http://schemas.microsoft.com/office/drawing/2014/main" id="{DD264DAD-CE36-1C03-5862-7C1A1D394038}"/>
              </a:ext>
            </a:extLst>
          </p:cNvPr>
          <p:cNvSpPr txBox="1"/>
          <p:nvPr/>
        </p:nvSpPr>
        <p:spPr>
          <a:xfrm>
            <a:off x="-290004" y="2994907"/>
            <a:ext cx="2929569" cy="272895"/>
          </a:xfrm>
          <a:prstGeom prst="rect">
            <a:avLst/>
          </a:prstGeom>
          <a:effectLst/>
        </p:spPr>
        <p:txBody>
          <a:bodyPr vert="horz" wrap="square" lIns="0" tIns="0" rIns="0" bIns="0" rtlCol="0">
            <a:spAutoFit/>
          </a:bodyPr>
          <a:lstStyle/>
          <a:p>
            <a:pPr marL="12700" marR="5080" indent="553085" algn="ctr">
              <a:lnSpc>
                <a:spcPct val="120000"/>
              </a:lnSpc>
            </a:pPr>
            <a:r>
              <a:rPr lang="it-IT"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Durata Formazione</a:t>
            </a:r>
            <a:endParaRPr sz="1600" dirty="0">
              <a:latin typeface="Roboto" pitchFamily="2" charset="0"/>
              <a:ea typeface="Roboto" pitchFamily="2" charset="0"/>
              <a:cs typeface="Tahoma"/>
            </a:endParaRPr>
          </a:p>
        </p:txBody>
      </p:sp>
      <p:sp>
        <p:nvSpPr>
          <p:cNvPr id="17" name="object 11">
            <a:extLst>
              <a:ext uri="{FF2B5EF4-FFF2-40B4-BE49-F238E27FC236}">
                <a16:creationId xmlns:a16="http://schemas.microsoft.com/office/drawing/2014/main" id="{71FA11F1-0DEC-15A6-060A-8243293DAF63}"/>
              </a:ext>
            </a:extLst>
          </p:cNvPr>
          <p:cNvSpPr txBox="1"/>
          <p:nvPr/>
        </p:nvSpPr>
        <p:spPr>
          <a:xfrm>
            <a:off x="2601640" y="3962442"/>
            <a:ext cx="6139935" cy="568361"/>
          </a:xfrm>
          <a:prstGeom prst="rect">
            <a:avLst/>
          </a:prstGeom>
          <a:effectLst/>
        </p:spPr>
        <p:txBody>
          <a:bodyPr vert="horz" wrap="square" lIns="0" tIns="0" rIns="0" bIns="0" rtlCol="0">
            <a:spAutoFit/>
          </a:bodyPr>
          <a:lstStyle/>
          <a:p>
            <a:pPr marL="12700" marR="5080" indent="553085" algn="ctr">
              <a:lnSpc>
                <a:spcPct val="120000"/>
              </a:lnSpc>
            </a:pPr>
            <a:r>
              <a:rPr lang="it-IT"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Corso Iniziale : Martedì 07/05/2024 ore 10,00 / 13,00</a:t>
            </a:r>
          </a:p>
          <a:p>
            <a:pPr marL="12700" marR="5080" indent="553085" algn="ctr">
              <a:lnSpc>
                <a:spcPct val="120000"/>
              </a:lnSpc>
            </a:pPr>
            <a:r>
              <a:rPr lang="it-IT"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In presenza presso sale Training </a:t>
            </a:r>
            <a:r>
              <a:rPr lang="it-IT" sz="1600" b="1" spc="-10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Ge.S.A.C</a:t>
            </a:r>
            <a:r>
              <a:rPr lang="it-IT"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.</a:t>
            </a:r>
            <a:endParaRPr lang="it-IT" sz="1600" dirty="0">
              <a:latin typeface="Roboto" pitchFamily="2" charset="0"/>
              <a:ea typeface="Roboto" pitchFamily="2" charset="0"/>
              <a:cs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</TotalTime>
  <Words>161</Words>
  <Application>Microsoft Office PowerPoint</Application>
  <PresentationFormat>Presentazione su schermo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Calibri</vt:lpstr>
      <vt:lpstr>Roboto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OVERVIEW</dc:title>
  <dc:creator>--</dc:creator>
  <cp:lastModifiedBy>Manuela Barbaro</cp:lastModifiedBy>
  <cp:revision>19</cp:revision>
  <dcterms:created xsi:type="dcterms:W3CDTF">2020-02-11T09:59:27Z</dcterms:created>
  <dcterms:modified xsi:type="dcterms:W3CDTF">2024-04-22T10:52:40Z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2020-02-11T00:00:00Z</vt:filetime>
  </property>
  <property fmtid="{D5CDD505-2E9C-101B-9397-08002B2CF9AE}" pid="3" name="LastSaved">
    <vt:filetime>2020-02-11T00:00:00Z</vt:filetime>
  </property>
</Properties>
</file>